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8000663" cy="12960350"/>
  <p:notesSz cx="6858000" cy="9144000"/>
  <p:defaultTextStyle>
    <a:defPPr>
      <a:defRPr lang="ja-JP"/>
    </a:defPPr>
    <a:lvl1pPr marL="0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1pPr>
    <a:lvl2pPr marL="680908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2pPr>
    <a:lvl3pPr marL="1361816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3pPr>
    <a:lvl4pPr marL="2042724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4pPr>
    <a:lvl5pPr marL="2723632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5pPr>
    <a:lvl6pPr marL="3404540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6pPr>
    <a:lvl7pPr marL="4085448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7pPr>
    <a:lvl8pPr marL="4766356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8pPr>
    <a:lvl9pPr marL="5447264" algn="l" defTabSz="1361816" rtl="0" eaLnBrk="1" latinLnBrk="0" hangingPunct="1">
      <a:defRPr kumimoji="1" sz="26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3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748CC-652A-4BE2-BFB6-8DEE964B4D76}" v="2" dt="2021-07-07T02:00:25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244" y="84"/>
      </p:cViewPr>
      <p:guideLst>
        <p:guide orient="horz" pos="4083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拓也" userId="82001489-c68f-4b34-8d86-7a8441d37b63" providerId="ADAL" clId="{868CF6A3-DA2B-4016-8171-8DA4207C0B36}"/>
    <pc:docChg chg="modSld">
      <pc:chgData name="拓也" userId="82001489-c68f-4b34-8d86-7a8441d37b63" providerId="ADAL" clId="{868CF6A3-DA2B-4016-8171-8DA4207C0B36}" dt="2020-12-31T06:21:19.492" v="0" actId="20577"/>
      <pc:docMkLst>
        <pc:docMk/>
      </pc:docMkLst>
      <pc:sldChg chg="modSp mod">
        <pc:chgData name="拓也" userId="82001489-c68f-4b34-8d86-7a8441d37b63" providerId="ADAL" clId="{868CF6A3-DA2B-4016-8171-8DA4207C0B36}" dt="2020-12-31T06:21:19.492" v="0" actId="20577"/>
        <pc:sldMkLst>
          <pc:docMk/>
          <pc:sldMk cId="3004911754" sldId="256"/>
        </pc:sldMkLst>
        <pc:spChg chg="mod">
          <ac:chgData name="拓也" userId="82001489-c68f-4b34-8d86-7a8441d37b63" providerId="ADAL" clId="{868CF6A3-DA2B-4016-8171-8DA4207C0B36}" dt="2020-12-31T06:21:19.492" v="0" actId="20577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6D8BBF21-D743-48D6-B76E-04970C86539C}"/>
    <pc:docChg chg="modSld">
      <pc:chgData name="川拓也" userId="82001489-c68f-4b34-8d86-7a8441d37b63" providerId="ADAL" clId="{6D8BBF21-D743-48D6-B76E-04970C86539C}" dt="2020-07-01T05:13:19.974" v="3"/>
      <pc:docMkLst>
        <pc:docMk/>
      </pc:docMkLst>
      <pc:sldChg chg="modSp mod">
        <pc:chgData name="川拓也" userId="82001489-c68f-4b34-8d86-7a8441d37b63" providerId="ADAL" clId="{6D8BBF21-D743-48D6-B76E-04970C86539C}" dt="2020-07-01T05:13:19.974" v="3"/>
        <pc:sldMkLst>
          <pc:docMk/>
          <pc:sldMk cId="3004911754" sldId="256"/>
        </pc:sldMkLst>
        <pc:spChg chg="mod">
          <ac:chgData name="川拓也" userId="82001489-c68f-4b34-8d86-7a8441d37b63" providerId="ADAL" clId="{6D8BBF21-D743-48D6-B76E-04970C86539C}" dt="2020-07-01T05:13:19.974" v="3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BF6645F0-1C89-417E-934E-9A5A94ADA6D9}"/>
    <pc:docChg chg="modSld">
      <pc:chgData name="川拓也" userId="82001489-c68f-4b34-8d86-7a8441d37b63" providerId="ADAL" clId="{BF6645F0-1C89-417E-934E-9A5A94ADA6D9}" dt="2020-05-31T11:33:59.939" v="2"/>
      <pc:docMkLst>
        <pc:docMk/>
      </pc:docMkLst>
      <pc:sldChg chg="modSp mod">
        <pc:chgData name="川拓也" userId="82001489-c68f-4b34-8d86-7a8441d37b63" providerId="ADAL" clId="{BF6645F0-1C89-417E-934E-9A5A94ADA6D9}" dt="2020-05-31T11:33:59.939" v="2"/>
        <pc:sldMkLst>
          <pc:docMk/>
          <pc:sldMk cId="3004911754" sldId="256"/>
        </pc:sldMkLst>
        <pc:spChg chg="mod">
          <ac:chgData name="川拓也" userId="82001489-c68f-4b34-8d86-7a8441d37b63" providerId="ADAL" clId="{BF6645F0-1C89-417E-934E-9A5A94ADA6D9}" dt="2020-05-31T11:33:59.939" v="2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Guest User" providerId="Windows Live" clId="Web-{73081BB3-3FC3-4743-96BF-A4C43F8F0AF5}"/>
    <pc:docChg chg="modSld">
      <pc:chgData name="Guest User" userId="" providerId="Windows Live" clId="Web-{73081BB3-3FC3-4743-96BF-A4C43F8F0AF5}" dt="2018-06-14T06:38:35.175" v="9" actId="20577"/>
      <pc:docMkLst>
        <pc:docMk/>
      </pc:docMkLst>
      <pc:sldChg chg="modSp">
        <pc:chgData name="Guest User" userId="" providerId="Windows Live" clId="Web-{73081BB3-3FC3-4743-96BF-A4C43F8F0AF5}" dt="2018-06-14T06:38:35.160" v="8" actId="20577"/>
        <pc:sldMkLst>
          <pc:docMk/>
          <pc:sldMk cId="3004911754" sldId="256"/>
        </pc:sldMkLst>
        <pc:spChg chg="mod">
          <ac:chgData name="Guest User" userId="" providerId="Windows Live" clId="Web-{73081BB3-3FC3-4743-96BF-A4C43F8F0AF5}" dt="2018-06-14T06:38:35.160" v="8" actId="20577"/>
          <ac:spMkLst>
            <pc:docMk/>
            <pc:sldMk cId="3004911754" sldId="256"/>
            <ac:spMk id="16" creationId="{00000000-0000-0000-0000-000000000000}"/>
          </ac:spMkLst>
        </pc:spChg>
      </pc:sldChg>
    </pc:docChg>
  </pc:docChgLst>
  <pc:docChgLst>
    <pc:chgData name="川拓也" userId="82001489-c68f-4b34-8d86-7a8441d37b63" providerId="ADAL" clId="{C8859770-30E8-4CC8-83DD-7F7F7A3F9092}"/>
    <pc:docChg chg="modSld">
      <pc:chgData name="川拓也" userId="82001489-c68f-4b34-8d86-7a8441d37b63" providerId="ADAL" clId="{C8859770-30E8-4CC8-83DD-7F7F7A3F9092}" dt="2019-10-04T02:03:47.272" v="5" actId="20577"/>
      <pc:docMkLst>
        <pc:docMk/>
      </pc:docMkLst>
      <pc:sldChg chg="modSp">
        <pc:chgData name="川拓也" userId="82001489-c68f-4b34-8d86-7a8441d37b63" providerId="ADAL" clId="{C8859770-30E8-4CC8-83DD-7F7F7A3F9092}" dt="2019-10-04T02:03:47.272" v="5" actId="20577"/>
        <pc:sldMkLst>
          <pc:docMk/>
          <pc:sldMk cId="3004911754" sldId="256"/>
        </pc:sldMkLst>
        <pc:spChg chg="mod">
          <ac:chgData name="川拓也" userId="82001489-c68f-4b34-8d86-7a8441d37b63" providerId="ADAL" clId="{C8859770-30E8-4CC8-83DD-7F7F7A3F9092}" dt="2019-10-04T02:03:39.751" v="3"/>
          <ac:spMkLst>
            <pc:docMk/>
            <pc:sldMk cId="3004911754" sldId="256"/>
            <ac:spMk id="2" creationId="{00000000-0000-0000-0000-000000000000}"/>
          </ac:spMkLst>
        </pc:spChg>
        <pc:spChg chg="mod">
          <ac:chgData name="川拓也" userId="82001489-c68f-4b34-8d86-7a8441d37b63" providerId="ADAL" clId="{C8859770-30E8-4CC8-83DD-7F7F7A3F9092}" dt="2019-10-04T02:03:47.272" v="5" actId="20577"/>
          <ac:spMkLst>
            <pc:docMk/>
            <pc:sldMk cId="3004911754" sldId="256"/>
            <ac:spMk id="7" creationId="{00000000-0000-0000-0000-000000000000}"/>
          </ac:spMkLst>
        </pc:spChg>
      </pc:sldChg>
    </pc:docChg>
  </pc:docChgLst>
  <pc:docChgLst>
    <pc:chgData name="川拓也" userId="82001489-c68f-4b34-8d86-7a8441d37b63" providerId="ADAL" clId="{AD9CFE41-665F-4387-B6F1-AA6505895E6E}"/>
    <pc:docChg chg="undo custSel modSld">
      <pc:chgData name="川拓也" userId="82001489-c68f-4b34-8d86-7a8441d37b63" providerId="ADAL" clId="{AD9CFE41-665F-4387-B6F1-AA6505895E6E}" dt="2020-09-30T07:15:55.812" v="5" actId="22"/>
      <pc:docMkLst>
        <pc:docMk/>
      </pc:docMkLst>
      <pc:sldChg chg="addSp delSp modSp mod">
        <pc:chgData name="川拓也" userId="82001489-c68f-4b34-8d86-7a8441d37b63" providerId="ADAL" clId="{AD9CFE41-665F-4387-B6F1-AA6505895E6E}" dt="2020-09-30T07:15:55.812" v="5" actId="22"/>
        <pc:sldMkLst>
          <pc:docMk/>
          <pc:sldMk cId="3004911754" sldId="256"/>
        </pc:sldMkLst>
        <pc:spChg chg="mod">
          <ac:chgData name="川拓也" userId="82001489-c68f-4b34-8d86-7a8441d37b63" providerId="ADAL" clId="{AD9CFE41-665F-4387-B6F1-AA6505895E6E}" dt="2020-09-30T07:15:49.036" v="3"/>
          <ac:spMkLst>
            <pc:docMk/>
            <pc:sldMk cId="3004911754" sldId="256"/>
            <ac:spMk id="2" creationId="{00000000-0000-0000-0000-000000000000}"/>
          </ac:spMkLst>
        </pc:spChg>
        <pc:spChg chg="add del">
          <ac:chgData name="川拓也" userId="82001489-c68f-4b34-8d86-7a8441d37b63" providerId="ADAL" clId="{AD9CFE41-665F-4387-B6F1-AA6505895E6E}" dt="2020-09-30T07:15:55.812" v="5" actId="22"/>
          <ac:spMkLst>
            <pc:docMk/>
            <pc:sldMk cId="3004911754" sldId="256"/>
            <ac:spMk id="3" creationId="{E79D99BF-EFA3-483A-A27D-A65E9948CDFD}"/>
          </ac:spMkLst>
        </pc:spChg>
        <pc:spChg chg="add del">
          <ac:chgData name="川拓也" userId="82001489-c68f-4b34-8d86-7a8441d37b63" providerId="ADAL" clId="{AD9CFE41-665F-4387-B6F1-AA6505895E6E}" dt="2020-09-30T07:15:55.812" v="5" actId="22"/>
          <ac:spMkLst>
            <pc:docMk/>
            <pc:sldMk cId="3004911754" sldId="256"/>
            <ac:spMk id="4" creationId="{6189B28A-D8C7-415A-ABEA-33AAEED8FEBC}"/>
          </ac:spMkLst>
        </pc:spChg>
        <pc:spChg chg="add del">
          <ac:chgData name="川拓也" userId="82001489-c68f-4b34-8d86-7a8441d37b63" providerId="ADAL" clId="{AD9CFE41-665F-4387-B6F1-AA6505895E6E}" dt="2020-09-30T07:15:55.812" v="5" actId="22"/>
          <ac:spMkLst>
            <pc:docMk/>
            <pc:sldMk cId="3004911754" sldId="256"/>
            <ac:spMk id="5" creationId="{D0538D21-744B-4E6F-B3B2-64F996DCDFB3}"/>
          </ac:spMkLst>
        </pc:spChg>
        <pc:spChg chg="add del">
          <ac:chgData name="川拓也" userId="82001489-c68f-4b34-8d86-7a8441d37b63" providerId="ADAL" clId="{AD9CFE41-665F-4387-B6F1-AA6505895E6E}" dt="2020-09-30T07:15:55.812" v="5" actId="22"/>
          <ac:spMkLst>
            <pc:docMk/>
            <pc:sldMk cId="3004911754" sldId="256"/>
            <ac:spMk id="10" creationId="{1AC4890E-E138-40D9-A5C1-5A629B3A337D}"/>
          </ac:spMkLst>
        </pc:spChg>
      </pc:sldChg>
    </pc:docChg>
  </pc:docChgLst>
  <pc:docChgLst>
    <pc:chgData name="川拓也" userId="82001489-c68f-4b34-8d86-7a8441d37b63" providerId="ADAL" clId="{12B7ED3F-D528-4201-8B8E-7376396AF33C}"/>
    <pc:docChg chg="modSld">
      <pc:chgData name="川拓也" userId="82001489-c68f-4b34-8d86-7a8441d37b63" providerId="ADAL" clId="{12B7ED3F-D528-4201-8B8E-7376396AF33C}" dt="2020-01-31T08:20:05.190" v="221" actId="1076"/>
      <pc:docMkLst>
        <pc:docMk/>
      </pc:docMkLst>
      <pc:sldChg chg="modSp">
        <pc:chgData name="川拓也" userId="82001489-c68f-4b34-8d86-7a8441d37b63" providerId="ADAL" clId="{12B7ED3F-D528-4201-8B8E-7376396AF33C}" dt="2020-01-31T08:20:05.190" v="221" actId="1076"/>
        <pc:sldMkLst>
          <pc:docMk/>
          <pc:sldMk cId="3004911754" sldId="256"/>
        </pc:sldMkLst>
        <pc:spChg chg="mod">
          <ac:chgData name="川拓也" userId="82001489-c68f-4b34-8d86-7a8441d37b63" providerId="ADAL" clId="{12B7ED3F-D528-4201-8B8E-7376396AF33C}" dt="2020-01-31T08:20:05.190" v="221" actId="1076"/>
          <ac:spMkLst>
            <pc:docMk/>
            <pc:sldMk cId="3004911754" sldId="256"/>
            <ac:spMk id="2" creationId="{00000000-0000-0000-0000-000000000000}"/>
          </ac:spMkLst>
        </pc:spChg>
        <pc:spChg chg="mod">
          <ac:chgData name="川拓也" userId="82001489-c68f-4b34-8d86-7a8441d37b63" providerId="ADAL" clId="{12B7ED3F-D528-4201-8B8E-7376396AF33C}" dt="2020-01-31T08:12:08.838" v="95"/>
          <ac:spMkLst>
            <pc:docMk/>
            <pc:sldMk cId="3004911754" sldId="256"/>
            <ac:spMk id="6" creationId="{00000000-0000-0000-0000-000000000000}"/>
          </ac:spMkLst>
        </pc:spChg>
        <pc:spChg chg="mod">
          <ac:chgData name="川拓也" userId="82001489-c68f-4b34-8d86-7a8441d37b63" providerId="ADAL" clId="{12B7ED3F-D528-4201-8B8E-7376396AF33C}" dt="2020-01-31T08:19:57.338" v="220"/>
          <ac:spMkLst>
            <pc:docMk/>
            <pc:sldMk cId="3004911754" sldId="256"/>
            <ac:spMk id="7" creationId="{00000000-0000-0000-0000-000000000000}"/>
          </ac:spMkLst>
        </pc:spChg>
      </pc:sldChg>
    </pc:docChg>
  </pc:docChgLst>
  <pc:docChgLst>
    <pc:chgData name="川拓也" userId="82001489-c68f-4b34-8d86-7a8441d37b63" providerId="ADAL" clId="{08D4CE8E-D064-4498-806D-79FC7E0E18B8}"/>
    <pc:docChg chg="modSld">
      <pc:chgData name="川拓也" userId="82001489-c68f-4b34-8d86-7a8441d37b63" providerId="ADAL" clId="{08D4CE8E-D064-4498-806D-79FC7E0E18B8}" dt="2021-02-15T03:25:37.617" v="3"/>
      <pc:docMkLst>
        <pc:docMk/>
      </pc:docMkLst>
      <pc:sldChg chg="modSp mod">
        <pc:chgData name="川拓也" userId="82001489-c68f-4b34-8d86-7a8441d37b63" providerId="ADAL" clId="{08D4CE8E-D064-4498-806D-79FC7E0E18B8}" dt="2021-02-15T03:25:37.617" v="3"/>
        <pc:sldMkLst>
          <pc:docMk/>
          <pc:sldMk cId="3004911754" sldId="256"/>
        </pc:sldMkLst>
        <pc:spChg chg="mod">
          <ac:chgData name="川拓也" userId="82001489-c68f-4b34-8d86-7a8441d37b63" providerId="ADAL" clId="{08D4CE8E-D064-4498-806D-79FC7E0E18B8}" dt="2021-02-15T03:25:37.617" v="3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4009BF7E-2D34-4808-9CE7-E466FA148A8D}"/>
    <pc:docChg chg="modSld">
      <pc:chgData name="川拓也" userId="82001489-c68f-4b34-8d86-7a8441d37b63" providerId="ADAL" clId="{4009BF7E-2D34-4808-9CE7-E466FA148A8D}" dt="2020-04-05T09:31:18.123" v="30"/>
      <pc:docMkLst>
        <pc:docMk/>
      </pc:docMkLst>
      <pc:sldChg chg="modSp">
        <pc:chgData name="川拓也" userId="82001489-c68f-4b34-8d86-7a8441d37b63" providerId="ADAL" clId="{4009BF7E-2D34-4808-9CE7-E466FA148A8D}" dt="2020-04-05T09:31:18.123" v="30"/>
        <pc:sldMkLst>
          <pc:docMk/>
          <pc:sldMk cId="3004911754" sldId="256"/>
        </pc:sldMkLst>
        <pc:spChg chg="mod">
          <ac:chgData name="川拓也" userId="82001489-c68f-4b34-8d86-7a8441d37b63" providerId="ADAL" clId="{4009BF7E-2D34-4808-9CE7-E466FA148A8D}" dt="2020-04-05T09:31:18.123" v="30"/>
          <ac:spMkLst>
            <pc:docMk/>
            <pc:sldMk cId="3004911754" sldId="256"/>
            <ac:spMk id="2" creationId="{00000000-0000-0000-0000-000000000000}"/>
          </ac:spMkLst>
        </pc:spChg>
        <pc:spChg chg="mod">
          <ac:chgData name="川拓也" userId="82001489-c68f-4b34-8d86-7a8441d37b63" providerId="ADAL" clId="{4009BF7E-2D34-4808-9CE7-E466FA148A8D}" dt="2020-04-05T09:31:05.261" v="24"/>
          <ac:spMkLst>
            <pc:docMk/>
            <pc:sldMk cId="3004911754" sldId="256"/>
            <ac:spMk id="6" creationId="{00000000-0000-0000-0000-000000000000}"/>
          </ac:spMkLst>
        </pc:spChg>
        <pc:spChg chg="mod">
          <ac:chgData name="川拓也" userId="82001489-c68f-4b34-8d86-7a8441d37b63" providerId="ADAL" clId="{4009BF7E-2D34-4808-9CE7-E466FA148A8D}" dt="2020-04-05T09:31:13.291" v="25" actId="20577"/>
          <ac:spMkLst>
            <pc:docMk/>
            <pc:sldMk cId="3004911754" sldId="256"/>
            <ac:spMk id="7" creationId="{00000000-0000-0000-0000-000000000000}"/>
          </ac:spMkLst>
        </pc:spChg>
      </pc:sldChg>
    </pc:docChg>
  </pc:docChgLst>
  <pc:docChgLst>
    <pc:chgData name="川拓也" userId="82001489-c68f-4b34-8d86-7a8441d37b63" providerId="ADAL" clId="{F2D15E41-B335-42B8-A3BC-8CF590846762}"/>
    <pc:docChg chg="modSld">
      <pc:chgData name="川拓也" userId="82001489-c68f-4b34-8d86-7a8441d37b63" providerId="ADAL" clId="{F2D15E41-B335-42B8-A3BC-8CF590846762}" dt="2020-10-31T10:07:44.458" v="2"/>
      <pc:docMkLst>
        <pc:docMk/>
      </pc:docMkLst>
      <pc:sldChg chg="modSp mod">
        <pc:chgData name="川拓也" userId="82001489-c68f-4b34-8d86-7a8441d37b63" providerId="ADAL" clId="{F2D15E41-B335-42B8-A3BC-8CF590846762}" dt="2020-10-31T10:07:44.458" v="2"/>
        <pc:sldMkLst>
          <pc:docMk/>
          <pc:sldMk cId="3004911754" sldId="256"/>
        </pc:sldMkLst>
        <pc:spChg chg="mod">
          <ac:chgData name="川拓也" userId="82001489-c68f-4b34-8d86-7a8441d37b63" providerId="ADAL" clId="{F2D15E41-B335-42B8-A3BC-8CF590846762}" dt="2020-10-31T10:07:44.458" v="2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D0A515F7-E99D-4AB1-9A59-002BF3D2F4F7}"/>
    <pc:docChg chg="modSld">
      <pc:chgData name="川拓也" userId="82001489-c68f-4b34-8d86-7a8441d37b63" providerId="ADAL" clId="{D0A515F7-E99D-4AB1-9A59-002BF3D2F4F7}" dt="2020-08-02T10:19:17.218" v="2"/>
      <pc:docMkLst>
        <pc:docMk/>
      </pc:docMkLst>
      <pc:sldChg chg="modSp mod">
        <pc:chgData name="川拓也" userId="82001489-c68f-4b34-8d86-7a8441d37b63" providerId="ADAL" clId="{D0A515F7-E99D-4AB1-9A59-002BF3D2F4F7}" dt="2020-08-02T10:19:17.218" v="2"/>
        <pc:sldMkLst>
          <pc:docMk/>
          <pc:sldMk cId="3004911754" sldId="256"/>
        </pc:sldMkLst>
        <pc:spChg chg="mod">
          <ac:chgData name="川拓也" userId="82001489-c68f-4b34-8d86-7a8441d37b63" providerId="ADAL" clId="{D0A515F7-E99D-4AB1-9A59-002BF3D2F4F7}" dt="2020-08-02T10:19:17.218" v="2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FE337DF4-1C17-4B62-91C8-3B09F940198E}"/>
    <pc:docChg chg="modSld">
      <pc:chgData name="川拓也" userId="82001489-c68f-4b34-8d86-7a8441d37b63" providerId="ADAL" clId="{FE337DF4-1C17-4B62-91C8-3B09F940198E}" dt="2020-08-28T07:18:36.605" v="3"/>
      <pc:docMkLst>
        <pc:docMk/>
      </pc:docMkLst>
      <pc:sldChg chg="modSp mod">
        <pc:chgData name="川拓也" userId="82001489-c68f-4b34-8d86-7a8441d37b63" providerId="ADAL" clId="{FE337DF4-1C17-4B62-91C8-3B09F940198E}" dt="2020-08-28T07:18:36.605" v="3"/>
        <pc:sldMkLst>
          <pc:docMk/>
          <pc:sldMk cId="3004911754" sldId="256"/>
        </pc:sldMkLst>
        <pc:spChg chg="mod">
          <ac:chgData name="川拓也" userId="82001489-c68f-4b34-8d86-7a8441d37b63" providerId="ADAL" clId="{FE337DF4-1C17-4B62-91C8-3B09F940198E}" dt="2020-08-28T07:18:36.605" v="3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71B748CC-652A-4BE2-BFB6-8DEE964B4D76}"/>
    <pc:docChg chg="modSld">
      <pc:chgData name="川拓也" userId="82001489-c68f-4b34-8d86-7a8441d37b63" providerId="ADAL" clId="{71B748CC-652A-4BE2-BFB6-8DEE964B4D76}" dt="2021-07-07T02:00:25.381" v="3"/>
      <pc:docMkLst>
        <pc:docMk/>
      </pc:docMkLst>
      <pc:sldChg chg="modSp mod">
        <pc:chgData name="川拓也" userId="82001489-c68f-4b34-8d86-7a8441d37b63" providerId="ADAL" clId="{71B748CC-652A-4BE2-BFB6-8DEE964B4D76}" dt="2021-07-07T02:00:25.381" v="3"/>
        <pc:sldMkLst>
          <pc:docMk/>
          <pc:sldMk cId="3004911754" sldId="256"/>
        </pc:sldMkLst>
        <pc:spChg chg="mod">
          <ac:chgData name="川拓也" userId="82001489-c68f-4b34-8d86-7a8441d37b63" providerId="ADAL" clId="{71B748CC-652A-4BE2-BFB6-8DEE964B4D76}" dt="2021-07-07T02:00:25.381" v="3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E2C78FE7-D52D-484F-A08D-5E1E0AA9378E}"/>
    <pc:docChg chg="modSld">
      <pc:chgData name="川拓也" userId="82001489-c68f-4b34-8d86-7a8441d37b63" providerId="ADAL" clId="{E2C78FE7-D52D-484F-A08D-5E1E0AA9378E}" dt="2020-05-01T05:48:23.152" v="3"/>
      <pc:docMkLst>
        <pc:docMk/>
      </pc:docMkLst>
      <pc:sldChg chg="modSp">
        <pc:chgData name="川拓也" userId="82001489-c68f-4b34-8d86-7a8441d37b63" providerId="ADAL" clId="{E2C78FE7-D52D-484F-A08D-5E1E0AA9378E}" dt="2020-05-01T05:48:23.152" v="3"/>
        <pc:sldMkLst>
          <pc:docMk/>
          <pc:sldMk cId="3004911754" sldId="256"/>
        </pc:sldMkLst>
        <pc:spChg chg="mod">
          <ac:chgData name="川拓也" userId="82001489-c68f-4b34-8d86-7a8441d37b63" providerId="ADAL" clId="{E2C78FE7-D52D-484F-A08D-5E1E0AA9378E}" dt="2020-05-01T05:48:23.152" v="3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8BCA95BD-45C5-4436-AB74-4FBA7705EF4C}"/>
    <pc:docChg chg="modSld">
      <pc:chgData name="川拓也" userId="82001489-c68f-4b34-8d86-7a8441d37b63" providerId="ADAL" clId="{8BCA95BD-45C5-4436-AB74-4FBA7705EF4C}" dt="2020-11-30T13:04:07.087" v="2"/>
      <pc:docMkLst>
        <pc:docMk/>
      </pc:docMkLst>
      <pc:sldChg chg="modSp mod">
        <pc:chgData name="川拓也" userId="82001489-c68f-4b34-8d86-7a8441d37b63" providerId="ADAL" clId="{8BCA95BD-45C5-4436-AB74-4FBA7705EF4C}" dt="2020-11-30T13:04:07.087" v="2"/>
        <pc:sldMkLst>
          <pc:docMk/>
          <pc:sldMk cId="3004911754" sldId="256"/>
        </pc:sldMkLst>
        <pc:spChg chg="mod">
          <ac:chgData name="川拓也" userId="82001489-c68f-4b34-8d86-7a8441d37b63" providerId="ADAL" clId="{8BCA95BD-45C5-4436-AB74-4FBA7705EF4C}" dt="2020-11-30T13:04:07.087" v="2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  <pc:docChgLst>
    <pc:chgData name="川拓也" userId="82001489-c68f-4b34-8d86-7a8441d37b63" providerId="ADAL" clId="{FBB074BE-2465-489D-9B61-4F9DEF6FA383}"/>
    <pc:docChg chg="modSld">
      <pc:chgData name="川拓也" userId="82001489-c68f-4b34-8d86-7a8441d37b63" providerId="ADAL" clId="{FBB074BE-2465-489D-9B61-4F9DEF6FA383}" dt="2021-05-06T06:44:05.146" v="3"/>
      <pc:docMkLst>
        <pc:docMk/>
      </pc:docMkLst>
      <pc:sldChg chg="modSp mod">
        <pc:chgData name="川拓也" userId="82001489-c68f-4b34-8d86-7a8441d37b63" providerId="ADAL" clId="{FBB074BE-2465-489D-9B61-4F9DEF6FA383}" dt="2021-05-06T06:44:05.146" v="3"/>
        <pc:sldMkLst>
          <pc:docMk/>
          <pc:sldMk cId="3004911754" sldId="256"/>
        </pc:sldMkLst>
        <pc:spChg chg="mod">
          <ac:chgData name="川拓也" userId="82001489-c68f-4b34-8d86-7a8441d37b63" providerId="ADAL" clId="{FBB074BE-2465-489D-9B61-4F9DEF6FA383}" dt="2021-05-06T06:44:05.146" v="3"/>
          <ac:spMkLst>
            <pc:docMk/>
            <pc:sldMk cId="3004911754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8899A-CE89-4E7F-921A-C7C0F448A82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1143000"/>
            <a:ext cx="4286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D651A-729E-4B8C-AC14-56F908AB63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6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1pPr>
    <a:lvl2pPr marL="680908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2pPr>
    <a:lvl3pPr marL="1361816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3pPr>
    <a:lvl4pPr marL="2042724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4pPr>
    <a:lvl5pPr marL="2723632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5pPr>
    <a:lvl6pPr marL="3404540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6pPr>
    <a:lvl7pPr marL="4085448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7pPr>
    <a:lvl8pPr marL="4766356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8pPr>
    <a:lvl9pPr marL="5447264" algn="l" defTabSz="1361816" rtl="0" eaLnBrk="1" latinLnBrk="0" hangingPunct="1">
      <a:defRPr kumimoji="1" sz="17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85875" y="1143000"/>
            <a:ext cx="428625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D651A-729E-4B8C-AC14-56F908AB63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12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121058"/>
            <a:ext cx="15300564" cy="4512122"/>
          </a:xfrm>
        </p:spPr>
        <p:txBody>
          <a:bodyPr anchor="b"/>
          <a:lstStyle>
            <a:lvl1pPr algn="ctr">
              <a:defRPr sz="113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6807185"/>
            <a:ext cx="13500497" cy="3129084"/>
          </a:xfrm>
        </p:spPr>
        <p:txBody>
          <a:bodyPr/>
          <a:lstStyle>
            <a:lvl1pPr marL="0" indent="0" algn="ctr">
              <a:buNone/>
              <a:defRPr sz="4536"/>
            </a:lvl1pPr>
            <a:lvl2pPr marL="864017" indent="0" algn="ctr">
              <a:buNone/>
              <a:defRPr sz="3780"/>
            </a:lvl2pPr>
            <a:lvl3pPr marL="1728033" indent="0" algn="ctr">
              <a:buNone/>
              <a:defRPr sz="3402"/>
            </a:lvl3pPr>
            <a:lvl4pPr marL="2592050" indent="0" algn="ctr">
              <a:buNone/>
              <a:defRPr sz="3024"/>
            </a:lvl4pPr>
            <a:lvl5pPr marL="3456066" indent="0" algn="ctr">
              <a:buNone/>
              <a:defRPr sz="3024"/>
            </a:lvl5pPr>
            <a:lvl6pPr marL="4320083" indent="0" algn="ctr">
              <a:buNone/>
              <a:defRPr sz="3024"/>
            </a:lvl6pPr>
            <a:lvl7pPr marL="5184099" indent="0" algn="ctr">
              <a:buNone/>
              <a:defRPr sz="3024"/>
            </a:lvl7pPr>
            <a:lvl8pPr marL="6048116" indent="0" algn="ctr">
              <a:buNone/>
              <a:defRPr sz="3024"/>
            </a:lvl8pPr>
            <a:lvl9pPr marL="6912132" indent="0" algn="ctr">
              <a:buNone/>
              <a:defRPr sz="302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25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93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690018"/>
            <a:ext cx="3881393" cy="109832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690018"/>
            <a:ext cx="11419171" cy="109832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6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8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3231091"/>
            <a:ext cx="15525572" cy="5391145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8673238"/>
            <a:ext cx="15525572" cy="2835076"/>
          </a:xfrm>
        </p:spPr>
        <p:txBody>
          <a:bodyPr/>
          <a:lstStyle>
            <a:lvl1pPr marL="0" indent="0">
              <a:buNone/>
              <a:defRPr sz="4536">
                <a:solidFill>
                  <a:schemeClr val="tx1"/>
                </a:solidFill>
              </a:defRPr>
            </a:lvl1pPr>
            <a:lvl2pPr marL="86401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728033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3pPr>
            <a:lvl4pPr marL="2592050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4pPr>
            <a:lvl5pPr marL="345606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5pPr>
            <a:lvl6pPr marL="4320083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6pPr>
            <a:lvl7pPr marL="5184099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7pPr>
            <a:lvl8pPr marL="604811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8pPr>
            <a:lvl9pPr marL="6912132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06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3450093"/>
            <a:ext cx="7650282" cy="82232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3450093"/>
            <a:ext cx="7650282" cy="82232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68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690021"/>
            <a:ext cx="15525572" cy="25050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177087"/>
            <a:ext cx="7615123" cy="1557041"/>
          </a:xfrm>
        </p:spPr>
        <p:txBody>
          <a:bodyPr anchor="b"/>
          <a:lstStyle>
            <a:lvl1pPr marL="0" indent="0">
              <a:buNone/>
              <a:defRPr sz="4536" b="1"/>
            </a:lvl1pPr>
            <a:lvl2pPr marL="864017" indent="0">
              <a:buNone/>
              <a:defRPr sz="3780" b="1"/>
            </a:lvl2pPr>
            <a:lvl3pPr marL="1728033" indent="0">
              <a:buNone/>
              <a:defRPr sz="3402" b="1"/>
            </a:lvl3pPr>
            <a:lvl4pPr marL="2592050" indent="0">
              <a:buNone/>
              <a:defRPr sz="3024" b="1"/>
            </a:lvl4pPr>
            <a:lvl5pPr marL="3456066" indent="0">
              <a:buNone/>
              <a:defRPr sz="3024" b="1"/>
            </a:lvl5pPr>
            <a:lvl6pPr marL="4320083" indent="0">
              <a:buNone/>
              <a:defRPr sz="3024" b="1"/>
            </a:lvl6pPr>
            <a:lvl7pPr marL="5184099" indent="0">
              <a:buNone/>
              <a:defRPr sz="3024" b="1"/>
            </a:lvl7pPr>
            <a:lvl8pPr marL="6048116" indent="0">
              <a:buNone/>
              <a:defRPr sz="3024" b="1"/>
            </a:lvl8pPr>
            <a:lvl9pPr marL="6912132" indent="0">
              <a:buNone/>
              <a:defRPr sz="302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4734128"/>
            <a:ext cx="7615123" cy="69631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177087"/>
            <a:ext cx="7652626" cy="1557041"/>
          </a:xfrm>
        </p:spPr>
        <p:txBody>
          <a:bodyPr anchor="b"/>
          <a:lstStyle>
            <a:lvl1pPr marL="0" indent="0">
              <a:buNone/>
              <a:defRPr sz="4536" b="1"/>
            </a:lvl1pPr>
            <a:lvl2pPr marL="864017" indent="0">
              <a:buNone/>
              <a:defRPr sz="3780" b="1"/>
            </a:lvl2pPr>
            <a:lvl3pPr marL="1728033" indent="0">
              <a:buNone/>
              <a:defRPr sz="3402" b="1"/>
            </a:lvl3pPr>
            <a:lvl4pPr marL="2592050" indent="0">
              <a:buNone/>
              <a:defRPr sz="3024" b="1"/>
            </a:lvl4pPr>
            <a:lvl5pPr marL="3456066" indent="0">
              <a:buNone/>
              <a:defRPr sz="3024" b="1"/>
            </a:lvl5pPr>
            <a:lvl6pPr marL="4320083" indent="0">
              <a:buNone/>
              <a:defRPr sz="3024" b="1"/>
            </a:lvl6pPr>
            <a:lvl7pPr marL="5184099" indent="0">
              <a:buNone/>
              <a:defRPr sz="3024" b="1"/>
            </a:lvl7pPr>
            <a:lvl8pPr marL="6048116" indent="0">
              <a:buNone/>
              <a:defRPr sz="3024" b="1"/>
            </a:lvl8pPr>
            <a:lvl9pPr marL="6912132" indent="0">
              <a:buNone/>
              <a:defRPr sz="302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4734128"/>
            <a:ext cx="7652626" cy="69631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30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63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42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864023"/>
            <a:ext cx="5805682" cy="3024082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866053"/>
            <a:ext cx="9112836" cy="9210249"/>
          </a:xfrm>
        </p:spPr>
        <p:txBody>
          <a:bodyPr/>
          <a:lstStyle>
            <a:lvl1pPr>
              <a:defRPr sz="6047"/>
            </a:lvl1pPr>
            <a:lvl2pPr>
              <a:defRPr sz="5291"/>
            </a:lvl2pPr>
            <a:lvl3pPr>
              <a:defRPr sz="4536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3888105"/>
            <a:ext cx="5805682" cy="7203195"/>
          </a:xfrm>
        </p:spPr>
        <p:txBody>
          <a:bodyPr/>
          <a:lstStyle>
            <a:lvl1pPr marL="0" indent="0">
              <a:buNone/>
              <a:defRPr sz="3024"/>
            </a:lvl1pPr>
            <a:lvl2pPr marL="864017" indent="0">
              <a:buNone/>
              <a:defRPr sz="2646"/>
            </a:lvl2pPr>
            <a:lvl3pPr marL="1728033" indent="0">
              <a:buNone/>
              <a:defRPr sz="2268"/>
            </a:lvl3pPr>
            <a:lvl4pPr marL="2592050" indent="0">
              <a:buNone/>
              <a:defRPr sz="1890"/>
            </a:lvl4pPr>
            <a:lvl5pPr marL="3456066" indent="0">
              <a:buNone/>
              <a:defRPr sz="1890"/>
            </a:lvl5pPr>
            <a:lvl6pPr marL="4320083" indent="0">
              <a:buNone/>
              <a:defRPr sz="1890"/>
            </a:lvl6pPr>
            <a:lvl7pPr marL="5184099" indent="0">
              <a:buNone/>
              <a:defRPr sz="1890"/>
            </a:lvl7pPr>
            <a:lvl8pPr marL="6048116" indent="0">
              <a:buNone/>
              <a:defRPr sz="1890"/>
            </a:lvl8pPr>
            <a:lvl9pPr marL="6912132" indent="0">
              <a:buNone/>
              <a:defRPr sz="18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7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864023"/>
            <a:ext cx="5805682" cy="3024082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866053"/>
            <a:ext cx="9112836" cy="9210249"/>
          </a:xfrm>
        </p:spPr>
        <p:txBody>
          <a:bodyPr anchor="t"/>
          <a:lstStyle>
            <a:lvl1pPr marL="0" indent="0">
              <a:buNone/>
              <a:defRPr sz="6047"/>
            </a:lvl1pPr>
            <a:lvl2pPr marL="864017" indent="0">
              <a:buNone/>
              <a:defRPr sz="5291"/>
            </a:lvl2pPr>
            <a:lvl3pPr marL="1728033" indent="0">
              <a:buNone/>
              <a:defRPr sz="4536"/>
            </a:lvl3pPr>
            <a:lvl4pPr marL="2592050" indent="0">
              <a:buNone/>
              <a:defRPr sz="3780"/>
            </a:lvl4pPr>
            <a:lvl5pPr marL="3456066" indent="0">
              <a:buNone/>
              <a:defRPr sz="3780"/>
            </a:lvl5pPr>
            <a:lvl6pPr marL="4320083" indent="0">
              <a:buNone/>
              <a:defRPr sz="3780"/>
            </a:lvl6pPr>
            <a:lvl7pPr marL="5184099" indent="0">
              <a:buNone/>
              <a:defRPr sz="3780"/>
            </a:lvl7pPr>
            <a:lvl8pPr marL="6048116" indent="0">
              <a:buNone/>
              <a:defRPr sz="3780"/>
            </a:lvl8pPr>
            <a:lvl9pPr marL="6912132" indent="0">
              <a:buNone/>
              <a:defRPr sz="378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3888105"/>
            <a:ext cx="5805682" cy="7203195"/>
          </a:xfrm>
        </p:spPr>
        <p:txBody>
          <a:bodyPr/>
          <a:lstStyle>
            <a:lvl1pPr marL="0" indent="0">
              <a:buNone/>
              <a:defRPr sz="3024"/>
            </a:lvl1pPr>
            <a:lvl2pPr marL="864017" indent="0">
              <a:buNone/>
              <a:defRPr sz="2646"/>
            </a:lvl2pPr>
            <a:lvl3pPr marL="1728033" indent="0">
              <a:buNone/>
              <a:defRPr sz="2268"/>
            </a:lvl3pPr>
            <a:lvl4pPr marL="2592050" indent="0">
              <a:buNone/>
              <a:defRPr sz="1890"/>
            </a:lvl4pPr>
            <a:lvl5pPr marL="3456066" indent="0">
              <a:buNone/>
              <a:defRPr sz="1890"/>
            </a:lvl5pPr>
            <a:lvl6pPr marL="4320083" indent="0">
              <a:buNone/>
              <a:defRPr sz="1890"/>
            </a:lvl6pPr>
            <a:lvl7pPr marL="5184099" indent="0">
              <a:buNone/>
              <a:defRPr sz="1890"/>
            </a:lvl7pPr>
            <a:lvl8pPr marL="6048116" indent="0">
              <a:buNone/>
              <a:defRPr sz="1890"/>
            </a:lvl8pPr>
            <a:lvl9pPr marL="6912132" indent="0">
              <a:buNone/>
              <a:defRPr sz="18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18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690021"/>
            <a:ext cx="15525572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3450093"/>
            <a:ext cx="15525572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2012327"/>
            <a:ext cx="4050149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4E05-1629-4849-B92C-EA37267C7A79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2012327"/>
            <a:ext cx="6075224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2012327"/>
            <a:ext cx="4050149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B341-43F3-4C1B-8587-91D34E987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3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728033" rtl="0" eaLnBrk="1" latinLnBrk="0" hangingPunct="1">
        <a:lnSpc>
          <a:spcPct val="90000"/>
        </a:lnSpc>
        <a:spcBef>
          <a:spcPct val="0"/>
        </a:spcBef>
        <a:buNone/>
        <a:defRPr kumimoji="1" sz="8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8" indent="-432008" algn="l" defTabSz="1728033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29602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4536" kern="1200">
          <a:solidFill>
            <a:schemeClr val="tx1"/>
          </a:solidFill>
          <a:latin typeface="+mn-lt"/>
          <a:ea typeface="+mn-ea"/>
          <a:cs typeface="+mn-cs"/>
        </a:defRPr>
      </a:lvl2pPr>
      <a:lvl3pPr marL="21600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302405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88807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75209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61610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480124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73441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1pPr>
      <a:lvl2pPr marL="864017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728033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3pPr>
      <a:lvl4pPr marL="2592050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456066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320083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184099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048116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6912132" algn="l" defTabSz="1728033" rtl="0" eaLnBrk="1" latinLnBrk="0" hangingPunct="1"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2712619" y="579270"/>
            <a:ext cx="12577011" cy="303195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4849" y="1033269"/>
            <a:ext cx="11052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入塾金・初月授業料</a:t>
            </a:r>
            <a:endParaRPr lang="en-US" altLang="ja-JP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無料キャンペーン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81059" y="4658168"/>
            <a:ext cx="151083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〇入塾金（通常</a:t>
            </a:r>
            <a:r>
              <a:rPr lang="en-US" altLang="ja-JP" sz="72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11,000</a:t>
            </a:r>
            <a:r>
              <a:rPr lang="ja-JP" altLang="en-US" sz="72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円）が</a:t>
            </a:r>
            <a:r>
              <a:rPr lang="en-US" altLang="ja-JP" sz="72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72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en-US" altLang="ja-JP" sz="7200" b="1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200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〇入塾月授業料無料</a:t>
            </a:r>
            <a:endParaRPr lang="en-US" altLang="ja-JP" sz="7200" b="1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96365" y="341414"/>
            <a:ext cx="17002741" cy="10758386"/>
          </a:xfrm>
          <a:prstGeom prst="roundRect">
            <a:avLst>
              <a:gd name="adj" fmla="val 2156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0151" y="9344577"/>
            <a:ext cx="14201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月末日までに入塾された方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が対象です</a:t>
            </a: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0491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40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Takuya</dc:creator>
  <cp:lastModifiedBy>川拓也</cp:lastModifiedBy>
  <cp:revision>30</cp:revision>
  <dcterms:created xsi:type="dcterms:W3CDTF">2018-05-11T08:55:19Z</dcterms:created>
  <dcterms:modified xsi:type="dcterms:W3CDTF">2021-07-07T02:00:51Z</dcterms:modified>
</cp:coreProperties>
</file>